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Claudio Olivares Medina"/>
  <p:cmAuthor clrIdx="1" id="1" initials="" lastIdx="1" name="Proyecto Núcleo Milenio MOVY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6-30T13:57:10.714">
    <p:pos x="4185" y="1875"/>
    <p:text>@movyt@uchilefau.cl Aca son muchos ejemplos sugiero eliminar uno y modificar el otro a un facilitador organizacional, como tener a alguien que te cuide a los niños/adultos/perro</p:text>
  </p:cm>
  <p:cm authorId="0" idx="2" dt="2021-06-30T11:39:21.653">
    <p:pos x="4185" y="1875"/>
    <p:text>Los gatos se cuidan solos si les dejamos instrucciones y materiales</p:text>
  </p:cm>
  <p:cm authorId="1" idx="1" dt="2021-06-30T13:57:10.714">
    <p:pos x="4185" y="1875"/>
    <p:text>ok!, otro facilitador puede ser : planificar en familia abastecimiento del hogar o distribuir responsabilidades del hogar entre todos los(as) integrantes del hogar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faeec36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faeec36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0546fa1a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0546fa1a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28a453e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28a453e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28a453e2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28a453e2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28a453e2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28a453e2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28a453e2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28a453e2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28a453e2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28a453e2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3007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9157" l="0" r="0" t="9157"/>
          <a:stretch/>
        </p:blipFill>
        <p:spPr>
          <a:xfrm>
            <a:off x="2911500" y="1325100"/>
            <a:ext cx="6232499" cy="38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0421"/>
            <a:ext cx="8520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juego para explorar facilitadores y barreras en la movilidad cotidiana de las personas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-3467" l="-2908" r="-4020" t="-4558"/>
          <a:stretch/>
        </p:blipFill>
        <p:spPr>
          <a:xfrm>
            <a:off x="431600" y="2517450"/>
            <a:ext cx="3309125" cy="12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3950" y="4459125"/>
            <a:ext cx="2228349" cy="4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950300" y="2159700"/>
            <a:ext cx="52434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A jugar</a:t>
            </a:r>
            <a:endParaRPr b="1"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398775" y="65200"/>
            <a:ext cx="63465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Barrera–Facilitador</a:t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139" l="0" r="0" t="149"/>
          <a:stretch/>
        </p:blipFill>
        <p:spPr>
          <a:xfrm>
            <a:off x="1267175" y="889300"/>
            <a:ext cx="1232274" cy="19194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5">
            <a:alphaModFix/>
          </a:blip>
          <a:srcRect b="139" l="0" r="0" t="149"/>
          <a:stretch/>
        </p:blipFill>
        <p:spPr>
          <a:xfrm>
            <a:off x="3059626" y="88931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6">
            <a:alphaModFix/>
          </a:blip>
          <a:srcRect b="670" l="0" r="0" t="680"/>
          <a:stretch/>
        </p:blipFill>
        <p:spPr>
          <a:xfrm>
            <a:off x="4852076" y="889312"/>
            <a:ext cx="1232273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7">
            <a:alphaModFix/>
          </a:blip>
          <a:srcRect b="139" l="0" r="0" t="149"/>
          <a:stretch/>
        </p:blipFill>
        <p:spPr>
          <a:xfrm>
            <a:off x="6644525" y="88931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8">
            <a:alphaModFix/>
          </a:blip>
          <a:srcRect b="139" l="0" r="0" t="149"/>
          <a:stretch/>
        </p:blipFill>
        <p:spPr>
          <a:xfrm>
            <a:off x="6644600" y="297686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9">
            <a:alphaModFix/>
          </a:blip>
          <a:srcRect b="139" l="0" r="0" t="149"/>
          <a:stretch/>
        </p:blipFill>
        <p:spPr>
          <a:xfrm>
            <a:off x="4852125" y="2976862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10">
            <a:alphaModFix/>
          </a:blip>
          <a:srcRect b="670" l="0" r="0" t="680"/>
          <a:stretch/>
        </p:blipFill>
        <p:spPr>
          <a:xfrm>
            <a:off x="1267175" y="2946887"/>
            <a:ext cx="1232273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11">
            <a:alphaModFix/>
          </a:blip>
          <a:srcRect b="0" l="0" r="0" t="9"/>
          <a:stretch/>
        </p:blipFill>
        <p:spPr>
          <a:xfrm>
            <a:off x="3059650" y="2976856"/>
            <a:ext cx="1232252" cy="192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29" r="39" t="0"/>
          <a:stretch/>
        </p:blipFill>
        <p:spPr>
          <a:xfrm>
            <a:off x="4353161" y="1610092"/>
            <a:ext cx="1232247" cy="19233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1" name="Google Shape;81;p16"/>
          <p:cNvSpPr txBox="1"/>
          <p:nvPr/>
        </p:nvSpPr>
        <p:spPr>
          <a:xfrm>
            <a:off x="0" y="-7350"/>
            <a:ext cx="8259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01</a:t>
            </a:r>
            <a:endParaRPr b="1" sz="4800">
              <a:solidFill>
                <a:schemeClr val="lt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0" l="99" r="99" t="0"/>
          <a:stretch/>
        </p:blipFill>
        <p:spPr>
          <a:xfrm>
            <a:off x="7420502" y="1608825"/>
            <a:ext cx="1232251" cy="19258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 b="69" l="0" r="0" t="79"/>
          <a:stretch/>
        </p:blipFill>
        <p:spPr>
          <a:xfrm>
            <a:off x="5886831" y="1612053"/>
            <a:ext cx="1232250" cy="1919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 b="139" l="0" r="0" t="149"/>
          <a:stretch/>
        </p:blipFill>
        <p:spPr>
          <a:xfrm>
            <a:off x="393338" y="1612037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5" name="Google Shape;85;p16"/>
          <p:cNvSpPr/>
          <p:nvPr/>
        </p:nvSpPr>
        <p:spPr>
          <a:xfrm>
            <a:off x="3452975" y="2411088"/>
            <a:ext cx="642300" cy="321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7">
            <a:alphaModFix/>
          </a:blip>
          <a:srcRect b="139" l="0" r="0" t="149"/>
          <a:stretch/>
        </p:blipFill>
        <p:spPr>
          <a:xfrm>
            <a:off x="1962825" y="1612037"/>
            <a:ext cx="1232274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4353161" y="1610092"/>
            <a:ext cx="1232247" cy="19233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2" name="Google Shape;92;p17"/>
          <p:cNvSpPr txBox="1"/>
          <p:nvPr/>
        </p:nvSpPr>
        <p:spPr>
          <a:xfrm>
            <a:off x="0" y="-7350"/>
            <a:ext cx="8259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02</a:t>
            </a:r>
            <a:endParaRPr b="1" sz="4800">
              <a:solidFill>
                <a:schemeClr val="lt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89" r="89" t="0"/>
          <a:stretch/>
        </p:blipFill>
        <p:spPr>
          <a:xfrm>
            <a:off x="7420502" y="1608825"/>
            <a:ext cx="1232250" cy="19258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69" l="0" r="0" t="79"/>
          <a:stretch/>
        </p:blipFill>
        <p:spPr>
          <a:xfrm>
            <a:off x="5886831" y="1612053"/>
            <a:ext cx="1232250" cy="1919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6">
            <a:alphaModFix/>
          </a:blip>
          <a:srcRect b="139" l="0" r="0" t="139"/>
          <a:stretch/>
        </p:blipFill>
        <p:spPr>
          <a:xfrm>
            <a:off x="393338" y="1612037"/>
            <a:ext cx="1232275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6" name="Google Shape;96;p17"/>
          <p:cNvSpPr/>
          <p:nvPr/>
        </p:nvSpPr>
        <p:spPr>
          <a:xfrm>
            <a:off x="3452975" y="2411088"/>
            <a:ext cx="642300" cy="321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7">
            <a:alphaModFix/>
          </a:blip>
          <a:srcRect b="670" l="0" r="0" t="680"/>
          <a:stretch/>
        </p:blipFill>
        <p:spPr>
          <a:xfrm>
            <a:off x="1962825" y="1612037"/>
            <a:ext cx="1232275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4353161" y="1610092"/>
            <a:ext cx="1232247" cy="19233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3" name="Google Shape;103;p18"/>
          <p:cNvSpPr txBox="1"/>
          <p:nvPr/>
        </p:nvSpPr>
        <p:spPr>
          <a:xfrm>
            <a:off x="0" y="-7350"/>
            <a:ext cx="8259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03</a:t>
            </a:r>
            <a:endParaRPr b="1" sz="4800">
              <a:solidFill>
                <a:schemeClr val="lt1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89" r="89" t="0"/>
          <a:stretch/>
        </p:blipFill>
        <p:spPr>
          <a:xfrm>
            <a:off x="7420502" y="1608825"/>
            <a:ext cx="1232250" cy="19258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b="69" l="0" r="0" t="79"/>
          <a:stretch/>
        </p:blipFill>
        <p:spPr>
          <a:xfrm>
            <a:off x="5886831" y="1612053"/>
            <a:ext cx="1232250" cy="1919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6">
            <a:alphaModFix/>
          </a:blip>
          <a:srcRect b="139" l="0" r="0" t="139"/>
          <a:stretch/>
        </p:blipFill>
        <p:spPr>
          <a:xfrm>
            <a:off x="393338" y="1612037"/>
            <a:ext cx="1232275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7" name="Google Shape;107;p18"/>
          <p:cNvSpPr/>
          <p:nvPr/>
        </p:nvSpPr>
        <p:spPr>
          <a:xfrm>
            <a:off x="3452975" y="2411088"/>
            <a:ext cx="642300" cy="321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7">
            <a:alphaModFix/>
          </a:blip>
          <a:srcRect b="139" l="0" r="0" t="139"/>
          <a:stretch/>
        </p:blipFill>
        <p:spPr>
          <a:xfrm>
            <a:off x="1962825" y="1612037"/>
            <a:ext cx="1232275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8761D"/>
            </a:gs>
            <a:gs pos="50000">
              <a:srgbClr val="2C5A18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4353161" y="1610092"/>
            <a:ext cx="1232247" cy="19233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4" name="Google Shape;114;p19"/>
          <p:cNvSpPr txBox="1"/>
          <p:nvPr/>
        </p:nvSpPr>
        <p:spPr>
          <a:xfrm>
            <a:off x="0" y="-7350"/>
            <a:ext cx="8259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04</a:t>
            </a:r>
            <a:endParaRPr b="1" sz="4800">
              <a:solidFill>
                <a:schemeClr val="lt1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b="0" l="89" r="89" t="0"/>
          <a:stretch/>
        </p:blipFill>
        <p:spPr>
          <a:xfrm>
            <a:off x="7420502" y="1608825"/>
            <a:ext cx="1232250" cy="19258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5">
            <a:alphaModFix/>
          </a:blip>
          <a:srcRect b="69" l="0" r="0" t="79"/>
          <a:stretch/>
        </p:blipFill>
        <p:spPr>
          <a:xfrm>
            <a:off x="5886831" y="1612053"/>
            <a:ext cx="1232250" cy="1919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6">
            <a:alphaModFix/>
          </a:blip>
          <a:srcRect b="139" l="0" r="0" t="139"/>
          <a:stretch/>
        </p:blipFill>
        <p:spPr>
          <a:xfrm>
            <a:off x="393338" y="1612037"/>
            <a:ext cx="1232275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8" name="Google Shape;118;p19"/>
          <p:cNvSpPr/>
          <p:nvPr/>
        </p:nvSpPr>
        <p:spPr>
          <a:xfrm>
            <a:off x="3452975" y="2411088"/>
            <a:ext cx="642300" cy="3213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7">
            <a:alphaModFix/>
          </a:blip>
          <a:srcRect b="670" l="0" r="0" t="680"/>
          <a:stretch/>
        </p:blipFill>
        <p:spPr>
          <a:xfrm>
            <a:off x="1962825" y="1612037"/>
            <a:ext cx="1232275" cy="191942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